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7" r:id="rId3"/>
    <p:sldId id="270" r:id="rId4"/>
    <p:sldId id="271" r:id="rId5"/>
    <p:sldId id="272" r:id="rId6"/>
    <p:sldId id="273" r:id="rId7"/>
    <p:sldId id="274" r:id="rId8"/>
    <p:sldId id="279" r:id="rId9"/>
    <p:sldId id="278" r:id="rId10"/>
    <p:sldId id="277" r:id="rId11"/>
    <p:sldId id="276" r:id="rId12"/>
    <p:sldId id="275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ประกาศกรมสวัสดิการและคุ้มครองแรงงาน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หลักเกณฑ์ วิธีการ และหลักสูตรการฝึกอบรมความปลอดภัยในการทำงานในที่อับอากาศ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ประกาศในราชกิจจานุเบกษา 11 มีนาคม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หลักสูตรการฝึกอบรมผู้ช่วยเหลือ ใช้ระยะเวลาการฝึกอบรมทั้งภาคทฤษฎีและภาคปฏิบัติไม่น้อยกว่า 18 ชั่วโมง โดยจัดฝึกอบรม 3 วันต่อเนื่อง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ภาคทฤษฎีต้องมีหัวข้อวิชาและระยะเวลาการฝึกอบรม 12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ภาคปฏิบัติต้องมีหัวข้อวิชาและระยะเวลาการฝึกอบรมไม่น้อยกว่า 6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หลักสูตรการฝึกอบรมผู้ปฏิบัติงานในที่อับอากาศ ใช้ระยะเวลาการฝึกอบรมทั้งภาคทฤษฎีและภาคปฏิบัติไม่น้อยกว่า 12 ชั่วโมง โดยจัดฝึกอบรม 2 วันต่อเนื่อง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ภาคทฤษฎีต้องมีหัวข้อวิชาและระยะเวลาการฝึกอบรม 9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ภาคปฏิบัติต้องมีหัวข้อวิชาและระยะเวลาการฝึกอบรมไม่น้อยกว่า 3 ชั่วโมง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หลักสูตรการฝึกอบรมผู้อนุญาต ผู้ควบคุมงาน ผู้ช่วยเหลือ และผู้ปฏิบัติงานในที่อับอากาศ ใช้ระยะเวลาการฝึกอบรมทั้งภาคทฤษฎีและภาคปฏิบัติไม่น้อยกว่า 24 ชั่วโมง โดยจัดฝึกอบรม 4 วันต่อเนื่อง ดังนี้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(1) ภาคทฤษฎีต้องมีหัวข้อวิชาและระยะเวลาการฝึกอบรม 15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(2) ภาคปฏิบัติต้องมีหัวข้อวิชาและระยะเวลาการฝึกอบรมไม่น้อยกว่า 9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หลักสูตร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การฝึกอบรมทบทวนความปลอดภัยในการทำงานในที่อับอากาศ ใช้ระยะเวลาการฝึกอบรมเฉพาะภาคทฤษฎีไม่น้อยกว่า 3 ชั่วโมงต่อเนื่อง อย่างน้อยในหัวข้อวิชา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กฎหมายความปลอดภัยในการทำงานในที่อับอากาศ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ความหมาย ชนิด ประเภทของที่อับอากาศ และอันตรายในที่อับอากาศ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3) การชี้บ่งอันตรายและการประเมินสภาพอันตราย การประเมินสภาพพื้นที่และงานและการเตรียมความพร้อมในการทำงานในที่อับอากาศ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4) วิธีการปฏิบัติงานในพื้นที่อับอากาศที่ถูกต้องและปลอดภัย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5) การใช้อุปกรณ์คุ้มครองความปลอดภัยส่วนบุคคลที่ใช้ในที่อับอากาศ และอุปกรณ์ช่วยเหลือและช่วยชีวิตในที่อับอากาศ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787082"/>
            <a:ext cx="8742218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(6) ระบบการขออนุญาตทางานในที่อับอากาศและการขอยกเลิกการอนุญาตทำงานในที่อับอากาศ และหลักการตัดแยกพลังงานเพื่อความปลอดภัย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(7) บทบาท หน้าที่ ความรับผิดชอบของผู้อนุญาต ผู้ควบคุมงาน ผู้ช่วยเหลือ และผู้ปฏิบัติงานในที่อับอากาศ และการสื่อสารระหว่างผู้อนุญาต ผู้ควบคุมงาน ผู้ช่วยเหลือ และผู้ปฏิบัติงานในที่อับ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อากาศ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	ทั้งนี้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นายจ้างต้องจัดให้ลูกจ้างเข้าฝึกอบรมหลักสูตรการฝึกอบรมทบทวนความปลอดภัยในการทำงานในที่อับอากาศทุก 5 ปีนับแต่วันสุดท้ายของการฝึกอบรมหลักสูตรผู้อนุญาต หลักสูตรผู้ควบคุมงาน หลักสูตรผู้ช่วยเหลือ หลักสูตรผู้ปฏิบัติงานในที่อับอากาศ หรือหลักสูตรการฝึกอบรมผู้อนุญาต ผู้ควบคุมงาน ผู้ช่วยเหลือ และผู้ปฏิบัติงานในที่อับอากาศ  โดยจัดให้ลูกจ้างเข้ารับการฝึกอบรมให้แล้วเสร็จภายใน 30 วันก่อนครบกำหนด 5 ปี </a:t>
            </a:r>
          </a:p>
          <a:p>
            <a:pPr marL="285750" indent="-285750"/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		หาก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นายจ้างมิได้ดำเนินการ นายจ้างต้องจัดให้ลูกจ้างเข้ารับการฝึกอบรมทั้งภาคทฤษฎีและภาคปฏิบัติ ตามหลักสูตรการฝึกอบรมผู้อนุญาต หลักสูตรการฝึกอบรมผู้ควบคุมงาน หลักสูตรการฝึกอบรมผู้ช่วยเหลือ หลักสูตรการฝึกอบรมผู้ปฏิบัติงานในที่อับอากาศ หรือหลักสูตรการฝึกอบรมผู้อนุญาต ผู้ควบคุมงาน ผู้ช่วยเหลือ และผู้ปฏิบัติงานในที่อับอากาศ แล้วแต่กรณี</a:t>
            </a:r>
            <a:endParaRPr lang="th-TH" sz="26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ในการฝึกอบรมลูกจ้างและผู้เข้ารับการฝึกอบรม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หลักสูตรหลักสูตร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การฝึกอบรมผู้ควบคุมงาน หลักสูตรการฝึกอบรมผู้ช่วยเหลือ หลักสูตรการฝึกอบรมผู้ปฏิบัติงานในที่อับอากาศ หรือหลักสูตรการฝึกอบรมผู้อนุญาต ผู้ควบคุมงาน ผู้ช่วยเหลือ และผู้ปฏิบัติงานในที่อับอากาศ และหลักสูตรการฝึกอบรมทบทวนความปลอดภัยในการทำงานในที่อับอากาศ ต้องเป็นผู้ที่ผ่านการฝึกการอบรมดับเพลิงขั้นต้น ตามกฎหมายความปลอดภัย อาชีวอนามัย และสภาพแวดล้อมในการทำงานเกี่ยวกับ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อัคคีภัย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วิทยากรผู้ทำการฝึกอบรมภาคทฤษฎีและภาคปฏิบัติต้องมีคุณสมบัติอย่างหนึ่งอย่างใด ดังนี้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(1) มีคุณวุฒิการศึกษาไม่ต่ำกว่าปริญญาตรี สาขาอาชีวอนามัยหรือเทียบเท่า รวมทั้งมีประสบการณ์การทำงานเกี่ยวกับที่อับอากาศไม่น้อยกว่า 1 ปี และมีประสบการณ์เป็นวิทยากรบรรยายในหัวข้อวิชาที่เกี่ยวข้องไม่น้อยกว่า 24 ชั่วโมงต่อปี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(2) เป็นหรือเคยเป็นเจ้าหน้าที่ความปลอดภัยในการทำงานระดับวิชาชีพ โดยผ่านการฝึกอบรมหลักสูตรเกี่ยวกับความปลอดภัยในการทำงานในที่อับอากาศไม่น้อยกว่า 18 ชั่วโมง รวมทั้งมีประสบการณ์การทำงานเกี่ยวกับที่อับอากาศไม่น้อยกว่า 2 ปี และมีประสบการณ์เป็นวิทยากรบรรยายในหัวข้อวิชาที่เกี่ยวข้องไม่น้อยกว่า 24 ชั่วโมงต่อ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ปี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3) เป็นหรือเคยเป็นเจ้าหน้าที่ความปลอดภัยในการทำงานระดับหัวหน้างาน ระดับเทคนิคและระดับเทคนิคขั้นสูงมาไม่น้อยกว่า 3 ปี โดยผ่านการฝึกอบรมหลักสูตรเกี่ยวกับความปลอดภัยในการทำงานในที่อับอากาศไม่น้อยกว่า 18 ชั่วโมง รวมทั้งมีประสบการณ์การทำงานเกี่ยวกับที่อับอากาศไม่น้อยกว่า 3 ปี และมีประสบการณ์เป็นวิทยากรบรรยายในหัวข้อวิชาที่เกี่ยวข้องไม่น้อยกว่า 24 ชั่วโมงต่อปี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4) สำเร็จการศึกษาเฉพาะทางหรือผ่านการอบรมเฉพาะทางเกี่ยวกับหัวข้อที่บรรยายและมีประสบการณ์เป็นวิทยากรบรรยายในหัวข้อวิชาที่เกี่ยวข้องไม่น้อยกว่า 24 ชั่วโมงต่อปี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นายจ้าง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หรือนิติบุคคลที่ได้รับอนุญาตตามมาตรา 11 ต้องจัดให้วิทยากรได้รับการฝึกอบรมหรือเพิ่มเติมความรู้ที่เกี่ยวข้องกับความปลอดภัยในการทำงานไม่น้อยกว่า 6 ชั่วโมงต่อ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ปี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ให้นายจ้างจัดทำทะเบียนรายชื่อผู้ที่ผ่านการฝึกอบรม วัน เวลาที่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ฝึกอบรมพร้อม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รายชื่อวิทยากรเก็บไว้ ณ สถานประกอบกิจการหรือสำนักงานของนายจ้าง พร้อมที่จะให้พนักงานตรวจความปลอดภัยตรวจสอบได้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ตลอดเวลา</a:t>
            </a:r>
          </a:p>
          <a:p>
            <a:pPr marL="285750" indent="-285750">
              <a:buFont typeface="Wingdings" pitchFamily="2" charset="2"/>
              <a:buChar char="q"/>
            </a:pP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ผู้ผ่านการฝึกอบรมหลักสูตรการฝึกอบรมผู้อนุญาต ผู้ควบคุมงาน ผู้ช่วยเหลือหรือผู้ปฏิบัติงานในที่อับอากาศ ตามประกาศกรมสวัสดิการและคุ้มครองแรงงาน เรื่อง หลักเกณฑ์ วิธีการ และหลักสูตรการฝึกอบรมความปลอดภัยในการทำงานในที่อับอากาศ ลงวันที่ 31 มกราคม พ.ศ. 2548 และประกาศกรมสวัสดิการและคุ้มครองแรงงาน เรื่อง หลักเกณฑ์ วิธีการ และหลักสูตรการฝึกอบรมความปลอดภัยในการทำงานในที่อับอากาศ พ.ศ. 2549 ลงวันที่ 29 กันยายน พ.ศ. 2549 และประกาศกรมสวัสดิการและคุ้มครองแรงงาน เรื่อง หลักเกณฑ์ วิธีการ และหลักสูตรการฝึกอบรมความปลอดภัยในการทำงานในที่อับอากาศ (ฉบับที่ 2) พ.ศ. 2551 ลงวันที่ 22 ธันวาคม พ.ศ. 2551 ก่อนวันที่ประกาศนี้มีผลใช้บังคับ ให้ถือว่าผู้นั้นผ่านการฝึกอบรมหลักสูตรการฝึกอบรมผู้อนุญาต ผู้ควบคุมงาน ผู้ช่วยเหลือ หรือผู้ปฏิบัติงานในที่อับอากาศตามประกาศนี้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	ผู้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ผ่านการฝึกอบรมตามวรรคหนึ่ง จะต้องเข้ารับการอบรมหลักสูตรการฝึกอบรมทบทวนความปลอดภัยในการทำงานในที่อับอากาศ ให้แล้วเสร็จภายใน 30 วันก่อนครบกำหนด 5 ปีนับแต่วันที่ผ่านการฝึกอบรมดังกล่าว เว้นแต่กรณีที่เป็นผู้ผ่านการฝึกอบรมตามวรรคหนึ่งมาแล้วตั้งแต่ 5 ปีขึ้นไป จะต้องเข้ารับการอบรมหลักสูตรการฝึกอบรมทบทวนความปลอดภัยในการทำงานในที่อับอากาศ  ให้แล้วเสร็จภายใน 90 วันนับแต่วันประกาศนี้มีผลบังคับใช้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ประกาศนี้ให้ใช้บังคับเมื่อพ้นกำหนด 30 วันนับแต่วันประกาศในราชกิจจานุเบกษาเป็นต้น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นายจ้างจัดให้มีการฝึกอบรมความปลอดภัยในการทำงานในที่อับอากาศแก่ลูกจ้างผู้มีหน้าที่รับผิดชอบในการอนุญาต ผู้ควบคุมงาน ผู้ช่วยเหลือ และผู้ปฏิบัติงานในที่อับอากาศ และต้องจัดให้มีการฝึกอบรมเพื่อทบทวนความปลอดภัยในการทำงานในที่อับอากาศ ตามหลักเกณฑ์ วิธีการและหลักสูตรการฝึกอบรมที่กำหนดไว้ในประกาศนี้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    	กรณี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ลูกจ้างมีการเปลี่ยนงาน หรือเปลี่ยนสถานที่ทำงานซึ่งอาจทำให้ลูกจ้างได้รับอันตรายต่อชีวิต ร่างกาย จิตใจ หรือสุขภาพอนามัย ให้นายจ้างจัดให้มีการฝึกอบรมภาคปฏิบัติให้กับลูกจ้างผู้มีหน้าที่รับผิดชอบในการอนุญาต ผู้ควบคุมงาน ผู้ช่วยเหลือและผู้ปฏิบัติงานในที่อับอากาศ ก่อนเริ่มการ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ทำงาน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	กรณี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ที่นายจ้างไม่สามารถจัดให้มีการฝึกอบรมได้ ให้นายจ้างจัดให้บุคคลดังกล่าวเข้ารับการฝึกอบรมกับนิติบุคคลที่ได้รับอนุญาตตามมาตรา 11 เป็นผู้ดำเนินการ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ผู้ผ่านการฝึกอบรมในหลักสูตรการเป็นวิทยากรเกี่ยวกับความปลอดภัยในการทำงานในที่อับอากาศที่กรมสวัสดิการและคุ้มครองแรงงานยอมรับ ก่อนวันที่ประกาศนี้มีผลใช้บังคับ ให้ถือว่าผู้นั้นมีคุณสมบัติเป็นวิทยากร ของประกาศนี้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21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ให้นายจ้างทำรายงานผลการฝึกอบรม ให้เป็นไปตามแบบรายงาน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ผลการ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ฝึกอบรมความปลอดภัยในการทำงานในที่อับอากาศท้ายประกาศนี้ โดยแจ้งต่ออธิบดีหรือผู้ซึ่งอธิบดีมอบหมายภายใน 30 วันนับแต่วันที่เสร็จสิ้นการฝึกอบรม ทั้งนี้ อาจแจ้งด้วยตนเองหรือผ่านระบบอิเล็กทรอนิกส์ (</a:t>
            </a:r>
            <a:r>
              <a:rPr lang="en-US" sz="2800" dirty="0" smtClean="0">
                <a:latin typeface="Cordia New" pitchFamily="34" charset="-34"/>
                <a:cs typeface="Cordia New" pitchFamily="34" charset="-34"/>
              </a:rPr>
              <a:t>E - Service)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ของกรมสวัสดิการและคุ้มครองแรงงานก็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ในการฝึกอบรมความปลอดภัยในการทำงานในที่อับอากาศ นายจ้างหรือนิติบุคคลที่ได้รับอนุญาตตามมาตรา 11 ต้องดำเนินการ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ให้แจ้งกำหนดการ หลักสูตรการฝึกอบรม พร้อมรายชื่อและคุณสมบัติวิทยากร ต่ออธิบดีหรือผู้ซึ่งอธิบดีมอบหมายไม่น้อยกว่า 7 วันทำการก่อนการจัดฝึกอบรม ทั้งนี้ อาจแจ้งเป็นเอกสารด้วยตนเองหรือผ่านระบบบริการอิเล็กทรอนิกส์ (</a:t>
            </a:r>
            <a:r>
              <a:rPr lang="en-US" sz="2800" dirty="0" smtClean="0">
                <a:latin typeface="Cordia New" pitchFamily="34" charset="-34"/>
                <a:cs typeface="Cordia New" pitchFamily="34" charset="-34"/>
              </a:rPr>
              <a:t>E - Service)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ของกรมสวัสดิการและคุ้มครองแรงงาน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จัดให้ผู้เข้ารับการฝึกอบรมเข้ารับการฝึกอบรมเต็มเวลาตลอดหลักสูตรที่กำหนด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3) จัดให้มีเอกสารประกอบการฝึกอบรมตามหลักสูตร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4) จัดให้มีการวัดผลและประเมินผลผู้เข้ารับการฝึกอบรม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(5) ออกหลักฐานแสดงการผ่านการฝึกอบรมให้แก่ผู้ผ่านการฝึกอบรม โดยมีรายละเอียดอย่างน้อย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    (ก) ชื่อหน่วยงานที่ออกหลักฐานแสดงการผ่านการฝึกอบรม พร้อมระบุข้อความว่า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“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จัดฝึกอบรมโดยนายจ้าง” หรือ “จัดฝึกอบรมโดยนิติบุคคลได้รับอนุญาตตามมาตรา 11 ใบอนุญาตเลขที่ ...”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    (ข) ชื่อและนามสกุลของลูกจ้างหรือบุคคลที่ผ่านการฝึกอบรม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    (ค) ชื่อหลักสูตรที่ผ่านการฝึกอบรม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    (ง) สถานที่ตั้งในการฝึกอบรม ทั้งภาคทฤษฎีและภาคปฏิบัติ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    (จ) วัน เดือน และปี ที่เข้ารับการฝึกอบรม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    (ฉ) ลงนามโดยนายจ้างหรือนิติบุคคลที่ได้รับอนุญาตตามมาตรา 11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ผู้จัดฝึกอบรมความปลอดภัยในการทางานในที่อับอากาศต้องจัดให้ห้องฝึกอบรมหนึ่งห้องมีผู้เข้ารับการฝึกอบรมภาคทฤษฎีไม่เกิน 30 คน และวิทยากรอย่างน้อย 1 คน และในภาคปฏิบัติต้องจัดให้มีวิทยากรอย่างน้อย 1 คนต่อผู้เข้ารับการฝึกอบรมไม่เกิน 15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คน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ในการฝึกภาคปฏิบัติ 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    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(1) กรณีนายจ้างเป็นผู้จัดฝึกอบรมความปลอดภัยในการทำงานในที่อับอากาศต้องจัดให้ลูกจ้างเข้ารับการฝึกอบรมภาคปฏิบัติในสถานที่จริงหรือมีลักษณะเหมือนสถานที่จริง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    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(2) กรณีนิติบุคคลที่ได้รับอนุญาตตามมาตรา 11 เป็นผู้จัดฝึกอบรมความปลอดภัยในการทำงานในที่อับอากาศต้องจัดให้ผู้เข้ารับการฝึกอบรมภาคปฏิบัติสถานที่ตั้งที่ได้รับอนุญาต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    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ทั้งนี้ ผู้เข้ารับการฝึกอบรมทุกคนต้องได้รับการฝึกอบรมใช้อุปกรณ์ที่ใช้ในการฝึกอบรมอย่างทั่วถึงทุกคน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ผู้เข้ารับการฝึกอบรมภาคปฏิบัติต้องมีคุณสมบัติ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มีอายุไม่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ต่ำกว่า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18 ปีบริบูรณ์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มีใบรับรองแพทย์ว่าเป็นผู้มีสุขภาพสมบูรณ์ ร่างกายแข็งแรง ไม่เป็นโรคเกี่ยวกับทางเดินหายใจ โรคหัวใจ หรือโรคอื่นซึ่งแพทย์เห็นว่าการเข้าไปในที่อับอากาศอาจเป็นอันตรายต่อผู้เข้ารับการฝึกอบรม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รายการอุปกรณ์การฝึกอบรมภาคปฏิบัติอย่างน้อย ต้องประกอบด้วย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เครื่องตรวจวัดปริมาณออกซิเจนในบรรยากาศ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เครื่องตรวจวัดค่าความเข้มข้นขั้นต่ำของสารเคมีแต่ละชนิดในอากาศที่อาจติดไฟหรือระเบิดได้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3) เครื่องตรวจวัดค่าความเข้มของสารเคมีในบรรยากาศ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4) เครื่องดับเพลิงแบบเคลื่อนย้ายได้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5) อุปกรณ์คุ้มครองความปลอดภัยส่วนบุคคลตามเนื้อหาหลักสูตร ซึ่งอย่างน้อยต้องประกอบด้วยอุปกรณ์ป้องกันระบบหายใจชนิดส่งอากาศช่วยหายใจ อุปกรณ์ช่วยเหลือและช่วยชีวิตที่เหมาะสมกับลักษณะงาน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    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ในการฝึกอบรม ให้นายจ้างเลือกใช้เครื่องตรวจวัดค่าความเข้มข้นของสารเคมีในบรรยากาศตามความเหมาะสมกับสารเคมีที่มีในสถานประกอบกิจการ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หลักสูตรการฝึกอบรมความปลอดภัยในการทำงานในที่อับอากาศ มีดังนี้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หลักสูตรการฝึกอบรมผู้อนุญาต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หลักสูตรการฝึกอบรมผู้ควบคุมงาน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3) หลักสูตรการฝึกอบรมผู้ช่วยเหลือ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4) หลักสูตรการฝึกอบรมผู้ปฏิบัติงานในที่อับอากาศ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5) หลักสูตรการฝึกอบรมผู้อนุญาต ผู้ควบคุมงาน ผู้ช่วยเหลือ และผู้ปฏิบัติงานในที่อับอากาศ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6) หลักสูตรการฝึกอบรมทบทวนความปลอดภัยในการทำงานในที่อับอากาศ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หลักสูตรการฝึกอบรม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ผู้อนุญาต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ใช้ระยะเวลาการฝึกอบรมทั้งภาคทฤษฎีและภาคปฏิบัติไม่น้อยกว่า 7 ชั่วโมง โดยจัดฝึกอบรม 1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วัน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ภาคทฤษฎีต้องมีหัวข้อวิชาและระยะเวลาการฝึกอบรม 5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  <a:endParaRPr lang="th-TH" sz="2800" b="1" dirty="0" smtClean="0">
              <a:latin typeface="Cordia New" pitchFamily="34" charset="-34"/>
              <a:cs typeface="Cordia New" pitchFamily="34" charset="-34"/>
            </a:endParaRP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ภาคปฏิบัติต้องมีหัวข้อวิชาและระยะเวลาการฝึกอบรมไม่น้อยกว่า 2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หลักสูตรการฝึกอบรม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ผู้ควบคุมงาน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ใช้ระยะเวลาการฝึกอบรมทั้งภาคทฤษฎีและภาคปฏิบัติไม่น้อยกว่า 12 ชั่วโมง โดยจัดฝึกอบรม 2 วันต่อเนื่อง ดังนี้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1) ภาคทฤษฎีต้องมีหัวข้อวิชาและระยะเวลาการฝึกอบรม 9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</a:p>
          <a:p>
            <a:pPr marL="285750" indent="-285750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2) ภาคปฏิบัติต้องมีหัวข้อวิชาและระยะเวลาการฝึกอบรมไม่น้อยกว่า 3 ชั่วโมง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1101</Words>
  <Application>Microsoft Office PowerPoint</Application>
  <PresentationFormat>นำเสนอทางหน้าจอ (4:3)</PresentationFormat>
  <Paragraphs>156</Paragraphs>
  <Slides>21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21</vt:i4>
      </vt:variant>
    </vt:vector>
  </HeadingPairs>
  <TitlesOfParts>
    <vt:vector size="23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เอไอเอ็ม</cp:lastModifiedBy>
  <cp:revision>174</cp:revision>
  <dcterms:created xsi:type="dcterms:W3CDTF">2020-07-02T04:19:53Z</dcterms:created>
  <dcterms:modified xsi:type="dcterms:W3CDTF">2021-03-12T06:26:39Z</dcterms:modified>
</cp:coreProperties>
</file>